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93EE5-474A-4DD6-934C-0D30311885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4255C3-9851-4405-A14A-C41B449CCD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1E28A1-34C7-43F0-BB65-3E31E080D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162B-110E-4230-9243-2BF8E06DC848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80A6C-A393-4445-9E7C-E5CA21D2F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19907-6529-4B15-86A9-976ED4E66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71F2D-D853-4B94-AE43-D05A9A724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19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DF007-0A7B-4B5F-B33F-A5DE75796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A5BC6E-02A0-43B6-909D-13F6BB3CDD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50D0AA-D8F0-4CAF-BAA9-DC6EAED23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162B-110E-4230-9243-2BF8E06DC848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84193F-3FFC-4CCA-B7AB-B8E5349CE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B50904-2987-461E-94F2-0503722E0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71F2D-D853-4B94-AE43-D05A9A724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386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54ECB3-C09F-425D-B828-46A89841F1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926F83-BFC1-4EA7-A95C-EE28A4DC6C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FE08A-9090-45B8-ADAF-7E0703F04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162B-110E-4230-9243-2BF8E06DC848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FFD74-F1EB-44A1-8F05-C6504A6CA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FDE31-5779-4B76-8822-5EB922C99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71F2D-D853-4B94-AE43-D05A9A724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22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974ED-02DA-4589-A158-217F7515C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95B7D-5442-44CE-B22C-684651397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A95078-0803-420E-83EF-7D4FA2EB8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162B-110E-4230-9243-2BF8E06DC848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77489B-EB92-4DFC-946B-CF16D9767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54C72-AB59-453E-8D14-51E6B7D75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71F2D-D853-4B94-AE43-D05A9A724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86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1E9ED-9D35-4493-93D0-D06BCCD35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E14A66-32D0-4671-AC21-C95F6DFCB3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81A16-FEF2-477C-8B31-0A8D77AD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162B-110E-4230-9243-2BF8E06DC848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8A8BE-E1A5-4EED-8788-DC980677F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039AE-BE9C-43A0-BD7B-0AF47B974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71F2D-D853-4B94-AE43-D05A9A724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708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20561-A00A-4A75-AB30-760E5C255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19D55-BA0A-4993-AF69-AAB278F726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483BC1-4AC2-4C64-8012-35F136CA3F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DD02D1-E466-485F-B2C2-CB9FACEB5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162B-110E-4230-9243-2BF8E06DC848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C7DEFD-A2A4-4246-803D-9243FC270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19ABA7-C464-4D10-BED4-DF5D3E513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71F2D-D853-4B94-AE43-D05A9A724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592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F7929-A24D-4BA3-98CD-0AEC55FD9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2D2EBD-91BA-4203-BF0D-93C9BB25A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B7438E-6167-42B4-B06A-2257D139A1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5D940C-8EEA-4DC2-AE6D-EA6F09053B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1DE61B-68B1-4EB8-BEAC-6862CC4FC4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B14C7F-60CB-4BE8-95C6-A8438EA52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162B-110E-4230-9243-2BF8E06DC848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11677B-1D56-4334-BB0A-05C5DDC33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56B5D2-DC3C-4E48-9A29-171642EFC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71F2D-D853-4B94-AE43-D05A9A724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334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9C0E2-792D-4041-B710-D6F9A022E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20C781-E12E-456E-ACAF-80D12AB4E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162B-110E-4230-9243-2BF8E06DC848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11D9B3-E3A6-4C5F-A39A-B219B5979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38915-344B-4363-974E-E6965D61F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71F2D-D853-4B94-AE43-D05A9A724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00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CE284F-2E92-4656-AC84-C3590F704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162B-110E-4230-9243-2BF8E06DC848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FBFECC-0321-476A-B2E3-23F71E20F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48FFEB-E2EB-4B02-96A6-C2970295E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71F2D-D853-4B94-AE43-D05A9A724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859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F7B4F-F669-4F0A-A4FA-20A543477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4AACF-41CA-4107-8770-688F026F0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6FC099-522E-4F9C-9DD7-91E1EE0A4D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3ABBE-DF95-47D8-9D96-AF3229DA2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162B-110E-4230-9243-2BF8E06DC848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FEEFA2-EA32-4FF8-9D89-88E63B8D1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B861AE-4E37-48C2-96BF-5A9C612C4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71F2D-D853-4B94-AE43-D05A9A724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797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50C49-1793-490C-8EF0-465B6639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0E88CD-E153-4840-ACCF-C8D453F373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019A61-8684-4648-AAF2-F9B1FEBBC6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B28A38-756C-45BB-A6DF-436EAC88D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162B-110E-4230-9243-2BF8E06DC848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197E77-042D-484F-A721-4730F6C2C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2CF66D-22B2-4C6F-BBB1-8D8253B86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71F2D-D853-4B94-AE43-D05A9A724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695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767AAF-F4E9-4007-918B-239FC7227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7B52F4-FDF3-4477-A936-56E796059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E11A5-2D7B-4E67-9480-9FB6ADEDEC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5162B-110E-4230-9243-2BF8E06DC848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8E072-B2DC-4EB9-873B-D32560B92F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25E39F-A8AE-4076-8889-E5CCCF0BA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71F2D-D853-4B94-AE43-D05A9A724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306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84D34EE-B9EF-40B7-8911-B5218CDA34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293" t="37341" r="36188" b="35038"/>
          <a:stretch/>
        </p:blipFill>
        <p:spPr>
          <a:xfrm>
            <a:off x="1150374" y="693174"/>
            <a:ext cx="9955161" cy="575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326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KS Mathur</dc:creator>
  <cp:lastModifiedBy>KS Mathur</cp:lastModifiedBy>
  <cp:revision>1</cp:revision>
  <dcterms:created xsi:type="dcterms:W3CDTF">2020-10-15T04:35:32Z</dcterms:created>
  <dcterms:modified xsi:type="dcterms:W3CDTF">2020-10-15T04:39:42Z</dcterms:modified>
</cp:coreProperties>
</file>