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259" r:id="rId3"/>
    <p:sldId id="303" r:id="rId4"/>
    <p:sldId id="313" r:id="rId5"/>
    <p:sldId id="319" r:id="rId6"/>
    <p:sldId id="320" r:id="rId7"/>
    <p:sldId id="321" r:id="rId8"/>
    <p:sldId id="322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7" autoAdjust="0"/>
  </p:normalViewPr>
  <p:slideViewPr>
    <p:cSldViewPr snapToGrid="0"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15/02/2017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731" indent="-281435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741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6037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333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52133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9372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200400" y="5913438"/>
            <a:ext cx="22209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Marc Verreault</a:t>
            </a:r>
            <a:endParaRPr lang="en-GB" sz="1100" dirty="0" smtClean="0">
              <a:solidFill>
                <a:srgbClr val="808080"/>
              </a:solidFill>
            </a:endParaRP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</a:rPr>
              <a:t>Director Optical Systems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i="1" dirty="0" smtClean="0">
                <a:solidFill>
                  <a:srgbClr val="808080"/>
                </a:solidFill>
              </a:rPr>
              <a:t>marc.verreault@optiwave.com</a:t>
            </a:r>
            <a:endParaRPr lang="en-GB" sz="2000" i="1" dirty="0" smtClean="0">
              <a:solidFill>
                <a:srgbClr val="FFFFCC"/>
              </a:solidFill>
            </a:endParaRPr>
          </a:p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1D528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3124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15/02/2017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optics.rochester.edu/users/gpa/opt428c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69875" y="3789040"/>
            <a:ext cx="8064500" cy="186881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OptiSystem applications: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Photodiode sensitivity modelling</a:t>
            </a:r>
            <a:r>
              <a:rPr lang="en-CA" sz="3200" dirty="0" smtClean="0">
                <a:solidFill>
                  <a:schemeClr val="tx1"/>
                </a:solidFill>
              </a:rPr>
              <a:t/>
            </a:r>
            <a:br>
              <a:rPr lang="en-CA" sz="3200" dirty="0" smtClean="0">
                <a:solidFill>
                  <a:schemeClr val="tx1"/>
                </a:solidFill>
              </a:rPr>
            </a:br>
            <a:endParaRPr lang="en-CA" sz="2800" b="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Introduction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8694" y="762144"/>
            <a:ext cx="8585731" cy="5561246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One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of the main working parts of any optical receiver is the photodetector (which converts optical power to an electric current). Either a PIN or APD (avalanche photodiode) photodetector can be used depending on the system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performance objectives.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bit error rate (BER)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is the primary metric used to specify the reliability of a communication transmission system and is normally linked to a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Receiver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sensitivity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value which defines the minimum </a:t>
            </a:r>
            <a:r>
              <a:rPr lang="en-US" sz="1400" b="0" u="sng" kern="0" dirty="0">
                <a:solidFill>
                  <a:srgbClr val="000000"/>
                </a:solidFill>
                <a:latin typeface="Arial"/>
              </a:rPr>
              <a:t>average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optical power that must reach the photodetector to achieve a desired BER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performance. Alternatively the Q of the channel can be calculated from sampled signal statistics and used to estimate the system BER (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OptiSystem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 supports both calculation methods)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14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The photodetector plays an important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role in 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defining the ultimate sensitivity of a basic communication system as it contributes statistical perturbations in the form of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shot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(quantum-based) and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thermal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noise. It also introduces a dark current (which can be viewed as DC noise) and has a defined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Responsivity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(a measure of how much electrical output is obtained per unit of input power) which depends on the wavelength of the incident light and the sensor’s material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properties and physical design. 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In addition to these effects,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photodetectors 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also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exhibit a frequency-dependent transfer function due to the presence of  a junction capacitance and the need to connect to a load resistor to measure the received signal (for this analysis the transfer function is assumed to be ideal)</a:t>
            </a:r>
            <a:endParaRPr lang="en-US" sz="14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 following four examples demonstrate how to setup and measure (using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OptiSystem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)  the receiver sensitivities of PIN and APD intensity-modulated direct-detection (IM-DD) systems, specifically: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Quantum-limited ideal PIN photodetector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Thermal-noise limited PIN photodetector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Thermal and shot-noise APD performance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PIN photodetector with optical pre-amplification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reference file for this application note is: </a:t>
            </a:r>
            <a:r>
              <a:rPr lang="en-CA" sz="1400" b="0" i="1" kern="0" dirty="0">
                <a:solidFill>
                  <a:srgbClr val="000000"/>
                </a:solidFill>
                <a:latin typeface="Arial"/>
              </a:rPr>
              <a:t>PIN and APD Receiver Sensitivity Analysis Version 1_0 24 Jan </a:t>
            </a:r>
            <a:r>
              <a:rPr lang="en-CA" sz="1400" b="0" i="1" kern="0" dirty="0" smtClean="0">
                <a:solidFill>
                  <a:srgbClr val="000000"/>
                </a:solidFill>
                <a:latin typeface="Arial"/>
              </a:rPr>
              <a:t>17.osd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. 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200"/>
              </a:spcBef>
              <a:defRPr/>
            </a:pPr>
            <a:endParaRPr lang="en-US" sz="12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1" y="172121"/>
            <a:ext cx="40005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Photodetector sensitivity modelling</a:t>
            </a:r>
            <a:endParaRPr lang="en-C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65595"/>
            <a:ext cx="2188054" cy="756360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85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Ideal photodetector (PIN</a:t>
            </a:r>
            <a:r>
              <a:rPr lang="en-US" sz="3200" kern="0" dirty="0">
                <a:solidFill>
                  <a:srgbClr val="4D4D4D"/>
                </a:solidFill>
              </a:rPr>
              <a:t>)</a:t>
            </a:r>
            <a:r>
              <a:rPr lang="en-US" sz="3200" kern="0" dirty="0" smtClean="0">
                <a:solidFill>
                  <a:srgbClr val="4D4D4D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1" y="187510"/>
            <a:ext cx="40005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Photodetector sensitivity modelling</a:t>
            </a: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1" y="3309275"/>
            <a:ext cx="8724098" cy="28030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843650"/>
            <a:ext cx="8715375" cy="21186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test configuration is as follows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Bit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rate: 10 Gb/s; Wavelength = 1550 nm; PIN responsivity: 1 A/W; Dark current = 0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nA; Sequence length = 1048576. </a:t>
            </a:r>
            <a:endParaRPr lang="en-CA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 receiver is ideal its only noise source is the PIN shot (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quantum) noise - the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thermal noise contribution has been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disabled.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 receiver makes an error when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 expected Logic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1 (ON signal)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sees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no photons (Poisson statistics).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of the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Recovery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is set to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1E-12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to verify this condition.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minimum number of photons/bit required to achieve a given BER can be calculated as follows: BER = 1/2 * exp (-2*N) where N is the average number of photons per bit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For the example below the attenuator was set to 58.1 dB (average photons per bit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6). The resulting expected quantum limit performance is LOG(BER) = -5.51.</a:t>
            </a:r>
          </a:p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simulation run below,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BER Test Set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shows that three bit errors were detected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LOG(BER) = -5.54)</a:t>
            </a:r>
            <a:endParaRPr lang="en-CA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: L. Kazovsky, S. Benedetto, A. Willner, Optical Fiber Communication Systems, Artech House (1996), pp. 199-200</a:t>
            </a:r>
            <a:endParaRPr lang="en-US" sz="11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82658" y="3194975"/>
            <a:ext cx="2178576" cy="472150"/>
          </a:xfrm>
          <a:prstGeom prst="wedgeRectCallout">
            <a:avLst>
              <a:gd name="adj1" fmla="val -91604"/>
              <a:gd name="adj2" fmla="val -305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model quantum-limited performance the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 Noise Distribution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set to the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statistical noise model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46265" y="5539713"/>
            <a:ext cx="2682660" cy="727738"/>
          </a:xfrm>
          <a:prstGeom prst="wedgeRectCallout">
            <a:avLst>
              <a:gd name="adj1" fmla="val 54963"/>
              <a:gd name="adj2" fmla="val -1902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BER Test Set is the best tool to model quantum-limited performance as we need to count (over a very long sequence) the number of times that no photons are received over a specified bit interval (but expecting a Logic 1 ON state)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12519" y="4286249"/>
            <a:ext cx="2545005" cy="514351"/>
          </a:xfrm>
          <a:prstGeom prst="wedgeRectCallout">
            <a:avLst>
              <a:gd name="adj1" fmla="val 64502"/>
              <a:gd name="adj2" fmla="val 13280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Component script has been set up to calculate the average photons arriving per bit interval (=Sampled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Power (Photons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)/Bandwidth)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9950" y="4552949"/>
            <a:ext cx="1019175" cy="83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48051" y="3142324"/>
            <a:ext cx="242411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Ideal optical receiver (PIN)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4124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Thermal noise limited PIN</a:t>
            </a:r>
            <a:r>
              <a:rPr lang="en-US" sz="3200" kern="0" dirty="0">
                <a:solidFill>
                  <a:srgbClr val="4D4D4D"/>
                </a:solidFill>
              </a:rPr>
              <a:t> </a:t>
            </a:r>
            <a:r>
              <a:rPr lang="en-US" sz="3200" kern="0" dirty="0" smtClean="0">
                <a:solidFill>
                  <a:srgbClr val="4D4D4D"/>
                </a:solidFill>
              </a:rPr>
              <a:t>(1)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6875" y="187510"/>
            <a:ext cx="35174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Photodetector sensitivity modelling</a:t>
            </a:r>
            <a:endParaRPr lang="en-CA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843649"/>
            <a:ext cx="8715375" cy="1880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In this example the receiver sensitivity of a PIN photodiode (for Q=7,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BER=1E-12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) is determined based on the following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configuration: Bit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rate: 100 Mb/s; Wavelength = 1550 nm; Load resistance: 100 ohm; Temp = 300K; PIN responsivity: 0.95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A/W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this case the primary noise source is the PIN thermal noise (Thermal noise current = 91 nA). The required receiver sensitivity is approximately -31.7 dBm.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: In the reference the load resistance is set to 200 ohm. As an additional amplifier noise figure of 3 dB is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in the REF (to model an electrical post-amplifier),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we have reduced the load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to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100 to account for this factor of 2 increase in noise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REF: Keiser, Gerd; “Optical Fiber Communications”, 4th Ed., Tata McGraw Hill, 2008 (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pp 261-262)</a:t>
            </a:r>
            <a:endParaRPr lang="en-US" sz="105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" y="3695990"/>
            <a:ext cx="8818007" cy="1876673"/>
          </a:xfrm>
          <a:prstGeom prst="rect">
            <a:avLst/>
          </a:prstGeom>
          <a:noFill/>
          <a:ln w="635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ular Callout 14"/>
          <p:cNvSpPr/>
          <p:nvPr/>
        </p:nvSpPr>
        <p:spPr>
          <a:xfrm>
            <a:off x="2924176" y="2956404"/>
            <a:ext cx="3282152" cy="493532"/>
          </a:xfrm>
          <a:prstGeom prst="wedgeRectCallout">
            <a:avLst>
              <a:gd name="adj1" fmla="val 7872"/>
              <a:gd name="adj2" fmla="val 16241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PIN Photodiode includes theoretical calculations for thermal and shot noise. You can verify the standard deviation (RMS) levels of these noise sources under Component Results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380321" y="2956404"/>
            <a:ext cx="2545005" cy="514351"/>
          </a:xfrm>
          <a:prstGeom prst="wedgeRectCallout">
            <a:avLst>
              <a:gd name="adj1" fmla="val 17345"/>
              <a:gd name="adj2" fmla="val 24476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Diagram Analyzer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validate the signal statistics and expected error performance (Q factor)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61" y="4484945"/>
            <a:ext cx="1926383" cy="83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ular Callout 15"/>
          <p:cNvSpPr/>
          <p:nvPr/>
        </p:nvSpPr>
        <p:spPr>
          <a:xfrm>
            <a:off x="1568165" y="5709129"/>
            <a:ext cx="3194335" cy="508481"/>
          </a:xfrm>
          <a:prstGeom prst="wedgeRectCallout">
            <a:avLst>
              <a:gd name="adj1" fmla="val 24931"/>
              <a:gd name="adj2" fmla="val -14593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received optical power is approx. -31.7 dBm thus confirming  the OptiSystem noise model’s alignment to the theoretical calculation for receiver sensitivity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7250" y="4799270"/>
            <a:ext cx="1326617" cy="17278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148695" y="3461078"/>
            <a:ext cx="242411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Thermal noise limited (PIN)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297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Thermal noise limited PIN (2)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6875" y="187510"/>
            <a:ext cx="35174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Photodetector sensitivity modelling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5" y="1385335"/>
            <a:ext cx="6691389" cy="48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72980" y="803848"/>
            <a:ext cx="8520854" cy="1162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script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feature can be used to perform custom calculations and results. If needed, parameters or results from any component on the design canvas can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accessed and used as inputs for calculations.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VBScript below is associated with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PIN Component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The received signal Q is first calculated and then the Receiver sensitivity is calculated based on a target Q (the measured Q can also be used).</a:t>
            </a:r>
          </a:p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 the Component script, right-click on the component and select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Script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pull-down menu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664624" y="2348709"/>
            <a:ext cx="1976921" cy="394492"/>
          </a:xfrm>
          <a:prstGeom prst="wedgeRectCallout">
            <a:avLst>
              <a:gd name="adj1" fmla="val -92241"/>
              <a:gd name="adj2" fmla="val 457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Parameters and Calculation results from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Component</a:t>
            </a:r>
            <a:endParaRPr lang="en-CA" sz="9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6116582" y="2848819"/>
            <a:ext cx="2747547" cy="693591"/>
          </a:xfrm>
          <a:prstGeom prst="wedgeRectCallout">
            <a:avLst>
              <a:gd name="adj1" fmla="val -92791"/>
              <a:gd name="adj2" fmla="val 4015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Q factor from average received signal photocurrent and RMS levels for Logic 1 (thermal + shot) and Logic 0 (shot noise)</a:t>
            </a:r>
          </a:p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2*Iavg/(Sigma1 + Sigma0)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33836" y="3648054"/>
            <a:ext cx="2045003" cy="374366"/>
          </a:xfrm>
          <a:prstGeom prst="wedgeRectCallout">
            <a:avLst>
              <a:gd name="adj1" fmla="val -81536"/>
              <a:gd name="adj2" fmla="val 9117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Receiver sensitivity:</a:t>
            </a:r>
          </a:p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RxSen = Q*(Sigma1+Sigma0)/(2*R)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12614" y="5506240"/>
            <a:ext cx="2368736" cy="370685"/>
          </a:xfrm>
          <a:prstGeom prst="wedgeRectCallout">
            <a:avLst>
              <a:gd name="adj1" fmla="val -20544"/>
              <a:gd name="adj2" fmla="val -13326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results to the Results tab (performed at the end of each simulation run)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63" y="4349174"/>
            <a:ext cx="3371850" cy="178356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58528" y="5240956"/>
            <a:ext cx="3122763" cy="635969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ular Callout 20"/>
          <p:cNvSpPr/>
          <p:nvPr/>
        </p:nvSpPr>
        <p:spPr>
          <a:xfrm>
            <a:off x="3082627" y="6037308"/>
            <a:ext cx="2368736" cy="370685"/>
          </a:xfrm>
          <a:prstGeom prst="wedgeRectCallout">
            <a:avLst>
              <a:gd name="adj1" fmla="val 54651"/>
              <a:gd name="adj2" fmla="val -7673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These custom results need to be manually added to the Component Results!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3404" y="5761960"/>
            <a:ext cx="3169121" cy="34220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" y="3661255"/>
            <a:ext cx="8862502" cy="238487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Thermal/shot noise APD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843649"/>
            <a:ext cx="8715375" cy="22996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this example the receiver sensitivity of an APD photodiode (for Q=7, BER=1e-12) is determined based on the following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configuration: Bit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rate: 100 Mb/s; Wavelength = 1550 nm; Load resistance: 100 ohm; Temp = 300K; PIN responsivity: 0.95 A/W; Gain(M) = 10; F(M) = 5.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this case the primary noise source remains the APD thermal noise (Thermal noise current =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nA) but the shot noise increases due to the APD gain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excess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noise factor (Shot noise current = 21 nA).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as the signal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also undergoes gain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 overall performance is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in comparison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 PIN model (the required receiver sensitivity is approximately -42 dBm).</a:t>
            </a:r>
          </a:p>
          <a:p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NOTE: In the reference the load resistance is set to 200 ohm. As an additional amplifier noise figure of 3 dB is included in the REF (to model an electrical post-amplifier), we have reduced the load resistance to 100 to account for this factor of 2 increase in noise.</a:t>
            </a:r>
          </a:p>
          <a:p>
            <a:pPr marL="0" indent="0">
              <a:buNone/>
            </a:pP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: Keiser, Gerd; “Optical Fiber Communications”, 4th Ed., Tata McGraw Hill, 2008 (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pp 261-262)</a:t>
            </a:r>
            <a:endParaRPr lang="en-US" sz="105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449277" y="5366228"/>
            <a:ext cx="2545005" cy="514351"/>
          </a:xfrm>
          <a:prstGeom prst="wedgeRectCallout">
            <a:avLst>
              <a:gd name="adj1" fmla="val 10234"/>
              <a:gd name="adj2" fmla="val -179312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Diagram Analyzer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validate the signal statistics and expected error performance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Q-factor)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61" y="4532570"/>
            <a:ext cx="1926383" cy="83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ular Callout 15"/>
          <p:cNvSpPr/>
          <p:nvPr/>
        </p:nvSpPr>
        <p:spPr>
          <a:xfrm>
            <a:off x="1598370" y="5989729"/>
            <a:ext cx="3194335" cy="508481"/>
          </a:xfrm>
          <a:prstGeom prst="wedgeRectCallout">
            <a:avLst>
              <a:gd name="adj1" fmla="val 18371"/>
              <a:gd name="adj2" fmla="val -17215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received optical power is approx. -41.2 dBm thus confirming  the OptiSystem noise model’s alignment to the theoretical calculation for receiver sensitivity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75" y="187510"/>
            <a:ext cx="35174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Photodetector sensitivity modelling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48695" y="3428696"/>
            <a:ext cx="256593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Thermal and Shot Noise (APD)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23568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8" y="3506320"/>
            <a:ext cx="8859040" cy="228488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PIN with Optical Pre-Amp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843649"/>
            <a:ext cx="8715375" cy="2112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this example the receiver sensitivity of an PIN photodiode with an o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ptical pre-amplifier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(for Q=7, BER=1e-12) is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modelled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based on the following configuration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Bit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rate: 100 Mb/s; Wavelength = 1550 nm (193.4145 THz) ; OA Gain=30 dB; OA_NF=4 dB;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Filter BW =Bitrate*2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; PIN responsivity: 0.95 A/W;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Receiver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BW = Bit rate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this case the primary noise source is assumed to be the signal-ASE beat noise (as we are applying a channel filter after the OA, the ASE-ASE beat noise can be neglected). </a:t>
            </a:r>
          </a:p>
          <a:p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The thermal noise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has also been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neglected for this analysis but will generally add a degradation especially when the optical power at the receiver is low (less than 1 mW)</a:t>
            </a:r>
          </a:p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receiver sensitivity is calculated as follows: RcvrSenPwr =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NFLinear*h*Freq*RxBW*(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Q^2 + Q(rf-0.5)^0.5</a:t>
            </a:r>
          </a:p>
          <a:p>
            <a:pPr marL="0" indent="0">
              <a:buNone/>
            </a:pP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: Optical Communication Systems (OPT428), slides 280-282, Govind P. Agrawal, Institute of Optics, University of Rochester, Rochester, NY 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14627 (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www.optics.rochester.edu/users/gpa/opt428c.pdf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CA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Accessed 9 Jan </a:t>
            </a:r>
            <a:r>
              <a:rPr lang="en-CA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US" sz="105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161649" y="5061429"/>
            <a:ext cx="2545005" cy="514351"/>
          </a:xfrm>
          <a:prstGeom prst="wedgeRectCallout">
            <a:avLst>
              <a:gd name="adj1" fmla="val 45789"/>
              <a:gd name="adj2" fmla="val -186719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Diagram Analyzer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validate the signal statistics and expected error performance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(Q-factor)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9586" y="4237295"/>
            <a:ext cx="1926383" cy="83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ular Callout 15"/>
          <p:cNvSpPr/>
          <p:nvPr/>
        </p:nvSpPr>
        <p:spPr>
          <a:xfrm>
            <a:off x="1168114" y="5674686"/>
            <a:ext cx="3194335" cy="491626"/>
          </a:xfrm>
          <a:prstGeom prst="wedgeRectCallout">
            <a:avLst>
              <a:gd name="adj1" fmla="val 29702"/>
              <a:gd name="adj2" fmla="val -15155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received optical power is approx. -57.3 dBm thus confirming  the OptiSystem noise model’s alignment to the theoretical calculation for receiver sensitivity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75" y="187510"/>
            <a:ext cx="35174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Photodetector sensitivity modelling</a:t>
            </a:r>
            <a:endParaRPr lang="en-CA" dirty="0"/>
          </a:p>
        </p:txBody>
      </p:sp>
      <p:sp>
        <p:nvSpPr>
          <p:cNvPr id="14" name="Rectangular Callout 13"/>
          <p:cNvSpPr/>
          <p:nvPr/>
        </p:nvSpPr>
        <p:spPr>
          <a:xfrm>
            <a:off x="3133509" y="3322049"/>
            <a:ext cx="2457879" cy="368541"/>
          </a:xfrm>
          <a:prstGeom prst="wedgeRectCallout">
            <a:avLst>
              <a:gd name="adj1" fmla="val 50277"/>
              <a:gd name="adj2" fmla="val 8822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electrical receiver bandwidth is set by the parameter </a:t>
            </a: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Bandwidth(Shot)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Bit rate.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441707" y="5691539"/>
            <a:ext cx="2457879" cy="474772"/>
          </a:xfrm>
          <a:prstGeom prst="wedgeRectCallout">
            <a:avLst>
              <a:gd name="adj1" fmla="val -45443"/>
              <a:gd name="adj2" fmla="val -317570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Optical PreFilter is an ideal rectangular filter with bandwidth = 2*Bit rate (centered at 193.414 THz)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51" y="3252137"/>
            <a:ext cx="256593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Optical pre-amplifier (PIN)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1654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1459354"/>
            <a:ext cx="5910416" cy="47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PIN with Optical Pre-Amp (2)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6875" y="187510"/>
            <a:ext cx="35174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Photodetector sensitivity modelling</a:t>
            </a:r>
            <a:endParaRPr lang="en-CA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72980" y="803849"/>
            <a:ext cx="8520854" cy="86302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The VBScript below is associated with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(Layout: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pre-amplifier (PIN)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The optical sensitivity is calculated three ways: Photons per bit, Power (W), Power (dBm)</a:t>
            </a:r>
          </a:p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Bandwidth ratio (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defines the ratio of the optical filter bandwidth to that of the electrical receiver bandwidth (keeping this ratio low helps to improve the receiver sensitivity).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759874" y="2160099"/>
            <a:ext cx="1976921" cy="394492"/>
          </a:xfrm>
          <a:prstGeom prst="wedgeRectCallout">
            <a:avLst>
              <a:gd name="adj1" fmla="val -84532"/>
              <a:gd name="adj2" fmla="val 48032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Parameters and Calculation results from PIN component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2859032" y="2742310"/>
            <a:ext cx="2889302" cy="419989"/>
          </a:xfrm>
          <a:prstGeom prst="wedgeRectCallout">
            <a:avLst>
              <a:gd name="adj1" fmla="val -90364"/>
              <a:gd name="adj2" fmla="val 5602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local variables for calculations. These values can also be accessed from global parameters.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4392457" y="3543301"/>
            <a:ext cx="2255993" cy="428623"/>
          </a:xfrm>
          <a:prstGeom prst="wedgeRectCallout">
            <a:avLst>
              <a:gd name="adj1" fmla="val -59964"/>
              <a:gd name="adj2" fmla="val 8785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for receiver sensitivity (Photons/bit, Power (W), Power (dBm)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12614" y="5506240"/>
            <a:ext cx="2368736" cy="370685"/>
          </a:xfrm>
          <a:prstGeom prst="wedgeRectCallout">
            <a:avLst>
              <a:gd name="adj1" fmla="val -9285"/>
              <a:gd name="adj2" fmla="val -16666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results to the Component Results tab (performed at the end of each simulation run)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1794</Words>
  <Application>Microsoft Office PowerPoint</Application>
  <PresentationFormat>On-screen Show (4:3)</PresentationFormat>
  <Paragraphs>89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1_Office Theme</vt:lpstr>
      <vt:lpstr>OptiSystem applications: Photodiode sensitivity modelling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363</cp:revision>
  <dcterms:created xsi:type="dcterms:W3CDTF">2013-08-15T17:15:56Z</dcterms:created>
  <dcterms:modified xsi:type="dcterms:W3CDTF">2017-02-15T13:38:26Z</dcterms:modified>
</cp:coreProperties>
</file>